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8" r:id="rId2"/>
    <p:sldId id="275" r:id="rId3"/>
    <p:sldId id="284" r:id="rId4"/>
    <p:sldId id="286" r:id="rId5"/>
    <p:sldId id="285" r:id="rId6"/>
    <p:sldId id="287" r:id="rId7"/>
    <p:sldId id="288" r:id="rId8"/>
    <p:sldId id="289" r:id="rId9"/>
    <p:sldId id="290" r:id="rId10"/>
    <p:sldId id="29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94" autoAdjust="0"/>
  </p:normalViewPr>
  <p:slideViewPr>
    <p:cSldViewPr snapToGrid="0">
      <p:cViewPr>
        <p:scale>
          <a:sx n="75" d="100"/>
          <a:sy n="75" d="100"/>
        </p:scale>
        <p:origin x="413" y="336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68" d="100"/>
          <a:sy n="68" d="100"/>
        </p:scale>
        <p:origin x="2808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08F2E-5F06-4CE2-A139-452A1382A6F0}" type="datetimeFigureOut">
              <a:rPr lang="en-US"/>
              <a:t>11/11/2018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28588A-5C4E-401A-AECC-B6F63A9DE965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99797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jpeg>
</file>

<file path=ppt/media/image15.jpeg>
</file>

<file path=ppt/media/image16.pn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4C5DC6-1594-414D-9341-ABA08739246C}" type="datetimeFigureOut">
              <a:rPr lang="en-US"/>
              <a:t>11/11/2018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542409-6A04-4DC6-AC3A-D3758287A8F2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1150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829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600200" y="0"/>
            <a:ext cx="5029200" cy="5943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777" y="3019706"/>
            <a:ext cx="4846320" cy="23876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4800">
                <a:solidFill>
                  <a:schemeClr val="bg1"/>
                </a:solidFill>
                <a:latin typeface="Animal Silence" panose="02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777" y="5381894"/>
            <a:ext cx="4846320" cy="448056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pic>
        <p:nvPicPr>
          <p:cNvPr id="8" name="Picture 7" descr="Puffy white clouds in deep blue sky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57400"/>
            <a:ext cx="1490472" cy="3886200"/>
          </a:xfrm>
          <a:prstGeom prst="rect">
            <a:avLst/>
          </a:prstGeom>
        </p:spPr>
      </p:pic>
      <p:pic>
        <p:nvPicPr>
          <p:cNvPr id="11" name="Picture 10" descr="Wave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9623" y="2057400"/>
            <a:ext cx="3282696" cy="3886200"/>
          </a:xfrm>
          <a:prstGeom prst="rect">
            <a:avLst/>
          </a:prstGeom>
        </p:spPr>
      </p:pic>
      <p:sp>
        <p:nvSpPr>
          <p:cNvPr id="4" name="AutoShape 2" descr="https://3c1703fe8d.site.internapcdn.net/newman/gfx/news/hires/2017/1-ice.jpg">
            <a:extLst>
              <a:ext uri="{FF2B5EF4-FFF2-40B4-BE49-F238E27FC236}">
                <a16:creationId xmlns:a16="http://schemas.microsoft.com/office/drawing/2014/main" id="{F12867B1-E4B6-4469-A6E3-A4680664E9C4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F9E8EFB-B869-4717-AC0D-C33E0FD7E6C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38755" r="25929"/>
          <a:stretch/>
        </p:blipFill>
        <p:spPr>
          <a:xfrm>
            <a:off x="6739127" y="2057400"/>
            <a:ext cx="2060768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73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20709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190500"/>
            <a:ext cx="2057400" cy="59864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90500"/>
            <a:ext cx="7734300" cy="598646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1014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70C0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BF70E63-B32C-4DC3-B5AB-446371CA8E5D}"/>
              </a:ext>
            </a:extLst>
          </p:cNvPr>
          <p:cNvSpPr txBox="1">
            <a:spLocks/>
          </p:cNvSpPr>
          <p:nvPr userDrawn="1"/>
        </p:nvSpPr>
        <p:spPr>
          <a:xfrm>
            <a:off x="10781974" y="6629400"/>
            <a:ext cx="1410025" cy="228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Water</a:t>
            </a:r>
          </a:p>
        </p:txBody>
      </p:sp>
    </p:spTree>
    <p:extLst>
      <p:ext uri="{BB962C8B-B14F-4D97-AF65-F5344CB8AC3E}">
        <p14:creationId xmlns:p14="http://schemas.microsoft.com/office/powerpoint/2010/main" val="3405116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00199" y="2059146"/>
            <a:ext cx="7199696" cy="38862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777" y="2263913"/>
            <a:ext cx="6949440" cy="3143393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777" y="5381893"/>
            <a:ext cx="6949440" cy="449523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11" name="Picture 10" descr="Closeup of green plants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059146"/>
            <a:ext cx="1490472" cy="3886200"/>
          </a:xfrm>
          <a:prstGeom prst="rect">
            <a:avLst/>
          </a:prstGeom>
        </p:spPr>
      </p:pic>
      <p:pic>
        <p:nvPicPr>
          <p:cNvPr id="9" name="Picture 8" descr="Waves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09623" y="2059146"/>
            <a:ext cx="3282696" cy="388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9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3768">
          <p15:clr>
            <a:srgbClr val="FDE53C"/>
          </p15:clr>
        </p15:guide>
        <p15:guide id="2" orient="horz" pos="1296">
          <p15:clr>
            <a:srgbClr val="FDE53C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09700" y="1556281"/>
            <a:ext cx="4610099" cy="4620682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556281"/>
            <a:ext cx="4609775" cy="4620682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1" name="Date Placeholder 3">
            <a:extLst>
              <a:ext uri="{FF2B5EF4-FFF2-40B4-BE49-F238E27FC236}">
                <a16:creationId xmlns:a16="http://schemas.microsoft.com/office/drawing/2014/main" id="{F43A5B99-6EF7-47A7-BD87-50EA890EDC17}"/>
              </a:ext>
            </a:extLst>
          </p:cNvPr>
          <p:cNvSpPr txBox="1">
            <a:spLocks/>
          </p:cNvSpPr>
          <p:nvPr userDrawn="1"/>
        </p:nvSpPr>
        <p:spPr>
          <a:xfrm>
            <a:off x="10781974" y="6629400"/>
            <a:ext cx="1410025" cy="228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Water</a:t>
            </a:r>
          </a:p>
        </p:txBody>
      </p:sp>
    </p:spTree>
    <p:extLst>
      <p:ext uri="{BB962C8B-B14F-4D97-AF65-F5344CB8AC3E}">
        <p14:creationId xmlns:p14="http://schemas.microsoft.com/office/powerpoint/2010/main" val="2781687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09699" y="1554480"/>
            <a:ext cx="4608576" cy="823912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09699" y="2434147"/>
            <a:ext cx="4608576" cy="3811271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554480"/>
            <a:ext cx="4610100" cy="823912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434147"/>
            <a:ext cx="4610100" cy="3811271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3" name="Date Placeholder 3">
            <a:extLst>
              <a:ext uri="{FF2B5EF4-FFF2-40B4-BE49-F238E27FC236}">
                <a16:creationId xmlns:a16="http://schemas.microsoft.com/office/drawing/2014/main" id="{F0CFA8CF-0CF6-4668-839A-B911A54CA095}"/>
              </a:ext>
            </a:extLst>
          </p:cNvPr>
          <p:cNvSpPr txBox="1">
            <a:spLocks/>
          </p:cNvSpPr>
          <p:nvPr userDrawn="1"/>
        </p:nvSpPr>
        <p:spPr>
          <a:xfrm>
            <a:off x="10781974" y="6629400"/>
            <a:ext cx="1410025" cy="228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Water</a:t>
            </a:r>
          </a:p>
        </p:txBody>
      </p:sp>
    </p:spTree>
    <p:extLst>
      <p:ext uri="{BB962C8B-B14F-4D97-AF65-F5344CB8AC3E}">
        <p14:creationId xmlns:p14="http://schemas.microsoft.com/office/powerpoint/2010/main" val="282718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5877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739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2434" y="919616"/>
            <a:ext cx="4155622" cy="253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09699" y="915923"/>
            <a:ext cx="5216979" cy="5065776"/>
          </a:xfrm>
        </p:spPr>
        <p:txBody>
          <a:bodyPr/>
          <a:lstStyle>
            <a:lvl1pPr>
              <a:defRPr sz="22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82434" y="3502152"/>
            <a:ext cx="4155622" cy="2479548"/>
          </a:xfrm>
        </p:spPr>
        <p:txBody>
          <a:bodyPr>
            <a:normAutofit/>
          </a:bodyPr>
          <a:lstStyle>
            <a:lvl1pPr marL="0" indent="0">
              <a:spcBef>
                <a:spcPts val="9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2354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82435" y="919616"/>
            <a:ext cx="4155622" cy="25328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"/>
          <p:cNvSpPr>
            <a:spLocks noGrp="1"/>
          </p:cNvSpPr>
          <p:nvPr>
            <p:ph type="pic" idx="1"/>
          </p:nvPr>
        </p:nvSpPr>
        <p:spPr>
          <a:xfrm>
            <a:off x="0" y="915923"/>
            <a:ext cx="6626677" cy="5065776"/>
          </a:xfrm>
        </p:spPr>
        <p:txBody>
          <a:bodyPr tIns="1371600">
            <a:normAutofit/>
          </a:bodyPr>
          <a:lstStyle>
            <a:lvl1pPr marL="0" indent="0" algn="ctr">
              <a:spcBef>
                <a:spcPts val="0"/>
              </a:spcBef>
              <a:buNone/>
              <a:defRPr sz="2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82435" y="3502152"/>
            <a:ext cx="4155622" cy="2479547"/>
          </a:xfrm>
        </p:spPr>
        <p:txBody>
          <a:bodyPr>
            <a:normAutofit/>
          </a:bodyPr>
          <a:lstStyle>
            <a:lvl1pPr marL="0" indent="0">
              <a:spcBef>
                <a:spcPts val="9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642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10026" y="276087"/>
            <a:ext cx="9371949" cy="118356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0027" y="1566001"/>
            <a:ext cx="9371948" cy="46206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</a:t>
            </a:r>
            <a:r>
              <a:rPr dirty="0"/>
              <a:t>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38588043-92D4-44BA-BB7B-7D095F9ACFE3}"/>
              </a:ext>
            </a:extLst>
          </p:cNvPr>
          <p:cNvSpPr txBox="1">
            <a:spLocks/>
          </p:cNvSpPr>
          <p:nvPr userDrawn="1"/>
        </p:nvSpPr>
        <p:spPr>
          <a:xfrm>
            <a:off x="-1" y="6629400"/>
            <a:ext cx="593113" cy="221753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2FCCEB6-05B4-44E5-A504-3BB5C2C5EA10}" type="slidenum">
              <a:rPr lang="en-US" sz="1100" smtClean="0"/>
              <a:pPr/>
              <a:t>‹#›</a:t>
            </a:fld>
            <a:r>
              <a:rPr lang="fa-IR" sz="1100" dirty="0"/>
              <a:t>10/</a:t>
            </a:r>
            <a:endParaRPr lang="en-US" sz="1100" dirty="0"/>
          </a:p>
        </p:txBody>
      </p: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DA8A498E-DAB8-4406-A8D5-E9D368E2D3A9}"/>
              </a:ext>
            </a:extLst>
          </p:cNvPr>
          <p:cNvSpPr txBox="1">
            <a:spLocks/>
          </p:cNvSpPr>
          <p:nvPr userDrawn="1"/>
        </p:nvSpPr>
        <p:spPr>
          <a:xfrm>
            <a:off x="615082" y="6629400"/>
            <a:ext cx="1000662" cy="228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DD1B487-36FD-4CED-B07A-1A81FC6540B1}" type="datetime1">
              <a:rPr lang="en-US" sz="1200" smtClean="0"/>
              <a:pPr/>
              <a:t>11/11/2018</a:t>
            </a:fld>
            <a:endParaRPr lang="en-US" sz="1200" dirty="0"/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3AD5B279-0C5C-40D4-A8BE-F5CB978DD280}"/>
              </a:ext>
            </a:extLst>
          </p:cNvPr>
          <p:cNvSpPr txBox="1">
            <a:spLocks/>
          </p:cNvSpPr>
          <p:nvPr userDrawn="1"/>
        </p:nvSpPr>
        <p:spPr>
          <a:xfrm>
            <a:off x="1637715" y="6629400"/>
            <a:ext cx="9144259" cy="228600"/>
          </a:xfrm>
          <a:prstGeom prst="rect">
            <a:avLst/>
          </a:prstGeom>
          <a:solidFill>
            <a:schemeClr val="accent2"/>
          </a:solidFill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/>
              <a:t>Mahdi Malverdi – University of Isfahan</a:t>
            </a:r>
          </a:p>
        </p:txBody>
      </p:sp>
      <p:sp>
        <p:nvSpPr>
          <p:cNvPr id="18" name="Date Placeholder 3">
            <a:extLst>
              <a:ext uri="{FF2B5EF4-FFF2-40B4-BE49-F238E27FC236}">
                <a16:creationId xmlns:a16="http://schemas.microsoft.com/office/drawing/2014/main" id="{81B56C88-F7FA-4CB8-A145-36774A087609}"/>
              </a:ext>
            </a:extLst>
          </p:cNvPr>
          <p:cNvSpPr txBox="1">
            <a:spLocks/>
          </p:cNvSpPr>
          <p:nvPr userDrawn="1"/>
        </p:nvSpPr>
        <p:spPr>
          <a:xfrm>
            <a:off x="10781974" y="6629400"/>
            <a:ext cx="1410025" cy="22860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Water</a:t>
            </a:r>
          </a:p>
        </p:txBody>
      </p:sp>
    </p:spTree>
    <p:extLst>
      <p:ext uri="{BB962C8B-B14F-4D97-AF65-F5344CB8AC3E}">
        <p14:creationId xmlns:p14="http://schemas.microsoft.com/office/powerpoint/2010/main" val="28660464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sz="34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10312" indent="-210312" algn="l" defTabSz="91440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766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52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338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3624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5910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8196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" indent="-155448" algn="l" defTabSz="914400" rtl="0" eaLnBrk="1" latinLnBrk="0" hangingPunct="1">
        <a:lnSpc>
          <a:spcPct val="90000"/>
        </a:lnSpc>
        <a:spcBef>
          <a:spcPts val="4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Water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Mahdi Malverdi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154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4D16D7F-EFCD-4936-ABC5-5D252B39EB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0026" y="2837217"/>
            <a:ext cx="9371949" cy="1183566"/>
          </a:xfrm>
        </p:spPr>
        <p:txBody>
          <a:bodyPr anchor="ctr"/>
          <a:lstStyle/>
          <a:p>
            <a:pPr algn="ctr"/>
            <a:r>
              <a:rPr lang="en-US" dirty="0">
                <a:solidFill>
                  <a:srgbClr val="00B0F0"/>
                </a:solidFill>
                <a:latin typeface="Berlin Sans FB Demi" panose="020E0802020502020306" pitchFamily="34" charset="0"/>
              </a:rPr>
              <a:t>What memories do you remember?</a:t>
            </a:r>
          </a:p>
        </p:txBody>
      </p:sp>
    </p:spTree>
    <p:extLst>
      <p:ext uri="{BB962C8B-B14F-4D97-AF65-F5344CB8AC3E}">
        <p14:creationId xmlns:p14="http://schemas.microsoft.com/office/powerpoint/2010/main" val="3934778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1836968A-EC9F-4AFA-8220-97483F8D3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0" y="1724025"/>
            <a:ext cx="6667500" cy="3409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761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9F6C278-68AB-4A2F-B7C1-8F5EF19EC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996" t="15926" b="7630"/>
          <a:stretch/>
        </p:blipFill>
        <p:spPr>
          <a:xfrm rot="16200000">
            <a:off x="7240800" y="2025120"/>
            <a:ext cx="3436773" cy="52793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632697-C98A-47B5-8B79-ABD9E4532E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66" b="8074"/>
          <a:stretch/>
        </p:blipFill>
        <p:spPr>
          <a:xfrm rot="16200000">
            <a:off x="1419422" y="-616654"/>
            <a:ext cx="3921606" cy="564290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50" name="Picture 2" descr="https://scontent-frx5-1.cdninstagram.com/vp/6271e645f701c1c3dbfdb442a530c494/5C71F92B/t51.2885-15/sh0.08/e35/s640x640/33443279_612206295800286_1920882075406172160_n.jpg">
            <a:extLst>
              <a:ext uri="{FF2B5EF4-FFF2-40B4-BE49-F238E27FC236}">
                <a16:creationId xmlns:a16="http://schemas.microsoft.com/office/drawing/2014/main" id="{90DC6127-8696-4967-8ECD-BED0618C22E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9" b="13037"/>
          <a:stretch/>
        </p:blipFill>
        <p:spPr bwMode="auto">
          <a:xfrm>
            <a:off x="6319521" y="243994"/>
            <a:ext cx="5279334" cy="25703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6" descr="https://scontent-frx5-1.cdninstagram.com/vp/597aa73dd281ee493ffd602e0e2b8b86/5C651E48/t51.2885-15/sh0.08/e35/s750x750/32655437_182694455899406_3500759810687631360_n.jpg">
            <a:extLst>
              <a:ext uri="{FF2B5EF4-FFF2-40B4-BE49-F238E27FC236}">
                <a16:creationId xmlns:a16="http://schemas.microsoft.com/office/drawing/2014/main" id="{543B5EEE-3CFA-4B23-8329-669D35BC66C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D140B7-A008-43E9-93DB-AA629E009D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7927" b="54937"/>
          <a:stretch/>
        </p:blipFill>
        <p:spPr>
          <a:xfrm>
            <a:off x="558773" y="4287520"/>
            <a:ext cx="5642904" cy="209565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57492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mage may contain: 11 people">
            <a:extLst>
              <a:ext uri="{FF2B5EF4-FFF2-40B4-BE49-F238E27FC236}">
                <a16:creationId xmlns:a16="http://schemas.microsoft.com/office/drawing/2014/main" id="{DF7811E5-A2C5-4A08-BDC2-78DD58E9D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6000" y="289560"/>
            <a:ext cx="4477173" cy="33578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utoShape 4" descr="https://scontent-mxp1-1.cdninstagram.com/vp/c975d596cf6e015d24f735d55d25201b/5C895425/t51.2885-15/e15/32969544_2095961550729239_4172246357932769280_n.jpg">
            <a:extLst>
              <a:ext uri="{FF2B5EF4-FFF2-40B4-BE49-F238E27FC236}">
                <a16:creationId xmlns:a16="http://schemas.microsoft.com/office/drawing/2014/main" id="{7CF65B78-B07A-42C5-B310-2F4C79E8786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072E7A-AD54-4360-9DF8-E3A63DAD00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08" t="4277" r="3429" b="6317"/>
          <a:stretch/>
        </p:blipFill>
        <p:spPr>
          <a:xfrm>
            <a:off x="8172026" y="289560"/>
            <a:ext cx="3513447" cy="60528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9761856-8E18-4A88-B0B6-0136525018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729" t="14517" r="17617" b="10519"/>
          <a:stretch/>
        </p:blipFill>
        <p:spPr>
          <a:xfrm rot="16200000">
            <a:off x="4523768" y="2832975"/>
            <a:ext cx="2541638" cy="447717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80" name="Picture 8" descr="Image may contain: 1 person">
            <a:extLst>
              <a:ext uri="{FF2B5EF4-FFF2-40B4-BE49-F238E27FC236}">
                <a16:creationId xmlns:a16="http://schemas.microsoft.com/office/drawing/2014/main" id="{C64C8275-CE16-4FF7-A87F-D4E3575B4C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08" r="27293"/>
          <a:stretch/>
        </p:blipFill>
        <p:spPr bwMode="auto">
          <a:xfrm>
            <a:off x="400582" y="266700"/>
            <a:ext cx="3016565" cy="607568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628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scontent-mxp1-1.cdninstagram.com/vp/5182176165e87cddf66d3a2e99350049/5C77A1A6/t51.2885-15/sh0.08/e35/s750x750/32121805_2075225219418243_3836943638433103872_n.jpg">
            <a:extLst>
              <a:ext uri="{FF2B5EF4-FFF2-40B4-BE49-F238E27FC236}">
                <a16:creationId xmlns:a16="http://schemas.microsoft.com/office/drawing/2014/main" id="{B20C78C6-6E76-4F5C-99B9-26CDE7FDA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419225"/>
            <a:ext cx="7143750" cy="401955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514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C5AB319-1D04-4713-8D89-9D73BDCB31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860" y="264160"/>
            <a:ext cx="8204279" cy="61468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97435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Related image">
            <a:extLst>
              <a:ext uri="{FF2B5EF4-FFF2-40B4-BE49-F238E27FC236}">
                <a16:creationId xmlns:a16="http://schemas.microsoft.com/office/drawing/2014/main" id="{5286969D-CEF1-4138-A77A-47BE0CE936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50" y="571500"/>
            <a:ext cx="8572500" cy="57150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baran">
            <a:hlinkClick r:id="" action="ppaction://media"/>
            <a:extLst>
              <a:ext uri="{FF2B5EF4-FFF2-40B4-BE49-F238E27FC236}">
                <a16:creationId xmlns:a16="http://schemas.microsoft.com/office/drawing/2014/main" id="{B745DEE4-DF0D-4C2C-96ED-B3EDD9884A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06500" y="3471863"/>
            <a:ext cx="487363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71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0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may contain: 1 person">
            <a:extLst>
              <a:ext uri="{FF2B5EF4-FFF2-40B4-BE49-F238E27FC236}">
                <a16:creationId xmlns:a16="http://schemas.microsoft.com/office/drawing/2014/main" id="{9CDE370F-3384-445C-B048-B6CD497175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246" y="1584232"/>
            <a:ext cx="4191368" cy="36910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Related image">
            <a:extLst>
              <a:ext uri="{FF2B5EF4-FFF2-40B4-BE49-F238E27FC236}">
                <a16:creationId xmlns:a16="http://schemas.microsoft.com/office/drawing/2014/main" id="{E9242E58-B7F4-46EB-89BF-FF847B97E6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6300" y="1582737"/>
            <a:ext cx="5544333" cy="369252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59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Image may contain: 1 person">
            <a:extLst>
              <a:ext uri="{FF2B5EF4-FFF2-40B4-BE49-F238E27FC236}">
                <a16:creationId xmlns:a16="http://schemas.microsoft.com/office/drawing/2014/main" id="{E4D51680-16AE-40C5-91A9-C67C3B6751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389" y="1132840"/>
            <a:ext cx="6007223" cy="459232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6832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cology 16x9">
  <a:themeElements>
    <a:clrScheme name="Ecology">
      <a:dk1>
        <a:srgbClr val="4D3E2F"/>
      </a:dk1>
      <a:lt1>
        <a:sysClr val="window" lastClr="FFFFFF"/>
      </a:lt1>
      <a:dk2>
        <a:srgbClr val="000000"/>
      </a:dk2>
      <a:lt2>
        <a:srgbClr val="DDDDDD"/>
      </a:lt2>
      <a:accent1>
        <a:srgbClr val="8BAA00"/>
      </a:accent1>
      <a:accent2>
        <a:srgbClr val="2A6CB2"/>
      </a:accent2>
      <a:accent3>
        <a:srgbClr val="795837"/>
      </a:accent3>
      <a:accent4>
        <a:srgbClr val="D18316"/>
      </a:accent4>
      <a:accent5>
        <a:srgbClr val="79B4F0"/>
      </a:accent5>
      <a:accent6>
        <a:srgbClr val="CDC80F"/>
      </a:accent6>
      <a:hlink>
        <a:srgbClr val="2A6CB2"/>
      </a:hlink>
      <a:folHlink>
        <a:srgbClr val="808080"/>
      </a:folHlink>
    </a:clrScheme>
    <a:fontScheme name="Corbel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ature ecology education photo presentation.potx" id="{C2041BFC-79DD-469A-9C9C-CE3A45FF64F3}" vid="{F6D325B2-35D9-40C5-B4CD-C0A8483D5659}"/>
    </a:ext>
  </a:extLst>
</a:theme>
</file>

<file path=ppt/theme/theme2.xml><?xml version="1.0" encoding="utf-8"?>
<a:theme xmlns:a="http://schemas.openxmlformats.org/drawingml/2006/main" name="Office Theme">
  <a:themeElements>
    <a:clrScheme name="Ecology">
      <a:dk1>
        <a:srgbClr val="4D3E2F"/>
      </a:dk1>
      <a:lt1>
        <a:sysClr val="window" lastClr="FFFFFF"/>
      </a:lt1>
      <a:dk2>
        <a:srgbClr val="000000"/>
      </a:dk2>
      <a:lt2>
        <a:srgbClr val="DDDDDD"/>
      </a:lt2>
      <a:accent1>
        <a:srgbClr val="8BAA00"/>
      </a:accent1>
      <a:accent2>
        <a:srgbClr val="2A6CB2"/>
      </a:accent2>
      <a:accent3>
        <a:srgbClr val="795837"/>
      </a:accent3>
      <a:accent4>
        <a:srgbClr val="D18316"/>
      </a:accent4>
      <a:accent5>
        <a:srgbClr val="79B4F0"/>
      </a:accent5>
      <a:accent6>
        <a:srgbClr val="CDC80F"/>
      </a:accent6>
      <a:hlink>
        <a:srgbClr val="2A6CB2"/>
      </a:hlink>
      <a:folHlink>
        <a:srgbClr val="808080"/>
      </a:folHlink>
    </a:clrScheme>
    <a:fontScheme name="Corbel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Ecology">
      <a:dk1>
        <a:srgbClr val="4D3E2F"/>
      </a:dk1>
      <a:lt1>
        <a:sysClr val="window" lastClr="FFFFFF"/>
      </a:lt1>
      <a:dk2>
        <a:srgbClr val="000000"/>
      </a:dk2>
      <a:lt2>
        <a:srgbClr val="DDDDDD"/>
      </a:lt2>
      <a:accent1>
        <a:srgbClr val="8BAA00"/>
      </a:accent1>
      <a:accent2>
        <a:srgbClr val="2A6CB2"/>
      </a:accent2>
      <a:accent3>
        <a:srgbClr val="795837"/>
      </a:accent3>
      <a:accent4>
        <a:srgbClr val="D18316"/>
      </a:accent4>
      <a:accent5>
        <a:srgbClr val="79B4F0"/>
      </a:accent5>
      <a:accent6>
        <a:srgbClr val="CDC80F"/>
      </a:accent6>
      <a:hlink>
        <a:srgbClr val="2A6CB2"/>
      </a:hlink>
      <a:folHlink>
        <a:srgbClr val="808080"/>
      </a:folHlink>
    </a:clrScheme>
    <a:fontScheme name="Corbel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Nature ecology education photo presentation</Template>
  <TotalTime>122</TotalTime>
  <Words>10</Words>
  <Application>Microsoft Office PowerPoint</Application>
  <PresentationFormat>Widescreen</PresentationFormat>
  <Paragraphs>4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Animal Silence</vt:lpstr>
      <vt:lpstr>Arial</vt:lpstr>
      <vt:lpstr>Berlin Sans FB Demi</vt:lpstr>
      <vt:lpstr>Corbel</vt:lpstr>
      <vt:lpstr>Tahoma</vt:lpstr>
      <vt:lpstr>Ecology 16x9</vt:lpstr>
      <vt:lpstr>Water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memories do you remember?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Water</dc:title>
  <dc:creator>Mahdi Malverdi</dc:creator>
  <cp:lastModifiedBy>Mahdi Malverdi</cp:lastModifiedBy>
  <cp:revision>12</cp:revision>
  <dcterms:created xsi:type="dcterms:W3CDTF">2018-11-09T15:57:31Z</dcterms:created>
  <dcterms:modified xsi:type="dcterms:W3CDTF">2018-11-11T20:27:13Z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